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6" r:id="rId5"/>
    <p:sldId id="258" r:id="rId6"/>
    <p:sldId id="262" r:id="rId7"/>
    <p:sldId id="267" r:id="rId8"/>
    <p:sldId id="268" r:id="rId9"/>
    <p:sldId id="263" r:id="rId10"/>
    <p:sldId id="260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676400"/>
          </a:xfrm>
        </p:spPr>
        <p:txBody>
          <a:bodyPr>
            <a:noAutofit/>
          </a:bodyPr>
          <a:lstStyle/>
          <a:p>
            <a:r>
              <a:rPr lang="bn-BD" sz="96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048000"/>
          </a:xfrm>
        </p:spPr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18288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3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" y="0"/>
            <a:ext cx="9144000" cy="2209800"/>
          </a:xfr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174874"/>
            <a:ext cx="4648200" cy="4683125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মোঃ রফিকুল ইসলাম খান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প্রভাষক 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প্রাণিবিদ্যা</a:t>
            </a:r>
          </a:p>
          <a:p>
            <a:pPr marL="0" indent="0">
              <a:buNone/>
            </a:pP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ঈ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শ্বরগঞ্জ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কলেজ।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209800"/>
            <a:ext cx="4495800" cy="4648200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শ্রেনিঃ  একাদশ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বিষয়ঃ প্রাণিবিদ্যা</a:t>
            </a:r>
          </a:p>
          <a:p>
            <a:pPr marL="0" indent="0">
              <a:buNone/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 ৮ (কংকালতন্ত্র)</a:t>
            </a:r>
          </a:p>
          <a:p>
            <a:pPr marL="0" indent="0">
              <a:buNone/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সময়ঃ 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৪০মিঃ</a:t>
            </a:r>
          </a:p>
          <a:p>
            <a:pPr marL="0" indent="0">
              <a:buNone/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 ২৯-০৬-১৩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54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525"/>
            <a:ext cx="89916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6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0"/>
            <a:ext cx="7315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6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295400"/>
            <a:ext cx="9144000" cy="255454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মানুষ এর কংকালতন্ত্রের গঠন ও কাজ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7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52800"/>
            <a:ext cx="9144000" cy="3505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4400" smtClean="0">
                <a:latin typeface="NikoshBAN" pitchFamily="2" charset="0"/>
                <a:cs typeface="NikoshBAN" pitchFamily="2" charset="0"/>
              </a:rPr>
              <a:t>১। কংকালের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সঙ্গা বলতে  পারবে।</a:t>
            </a:r>
            <a:r>
              <a:rPr lang="bn-BD" sz="440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400" smtClean="0">
                <a:latin typeface="NikoshBAN" pitchFamily="2" charset="0"/>
                <a:cs typeface="NikoshBAN" pitchFamily="2" charset="0"/>
              </a:rPr>
            </a:br>
            <a:r>
              <a:rPr lang="bn-BD" sz="4400" smtClean="0">
                <a:latin typeface="NikoshBAN" pitchFamily="2" charset="0"/>
                <a:cs typeface="NikoshBAN" pitchFamily="2" charset="0"/>
              </a:rPr>
              <a:t>২। কংকালের গঠন ব্যাখ্যা করতে 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400" smtClean="0">
                <a:latin typeface="NikoshBAN" pitchFamily="2" charset="0"/>
                <a:cs typeface="NikoshBAN" pitchFamily="2" charset="0"/>
              </a:rPr>
            </a:br>
            <a:r>
              <a:rPr lang="bn-BD" sz="4400" smtClean="0">
                <a:latin typeface="NikoshBAN" pitchFamily="2" charset="0"/>
                <a:cs typeface="NikoshBAN" pitchFamily="2" charset="0"/>
              </a:rPr>
              <a:t>৩। কংকালের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কাজ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বলতে  পারবে।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latin typeface="NikoshBAN" pitchFamily="2" charset="0"/>
                <a:cs typeface="NikoshBAN" pitchFamily="2" charset="0"/>
              </a:rPr>
            </a:b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81000"/>
            <a:ext cx="9128760" cy="2795587"/>
          </a:xfrm>
        </p:spPr>
        <p:txBody>
          <a:bodyPr>
            <a:normAutofit/>
          </a:bodyPr>
          <a:lstStyle/>
          <a:p>
            <a:pPr algn="ctr"/>
            <a:r>
              <a:rPr lang="bn-BD" sz="13800" b="1" i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3800" b="1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67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33400"/>
            <a:ext cx="61722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500" y="0"/>
            <a:ext cx="540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2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13000" dirty="0">
                <a:latin typeface="NikoshBAN" pitchFamily="2" charset="0"/>
                <a:cs typeface="NikoshBAN" pitchFamily="2" charset="0"/>
              </a:rPr>
              <a:t>দলীয়  কাজ </a:t>
            </a:r>
            <a:endParaRPr lang="en-US" sz="13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কংকালের চিত্র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অংকন করে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বিভিন্ন অংশ দেখাও।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46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62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12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362200"/>
            <a:ext cx="9144000" cy="4495800"/>
          </a:xfrm>
          <a:solidFill>
            <a:schemeClr val="accent2">
              <a:lumMod val="75000"/>
            </a:schemeClr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মেরুদণ্ডের কাজ কি?</a:t>
            </a:r>
            <a:endParaRPr lang="bn-BD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হিউমেরাসের কাজ কি?</a:t>
            </a:r>
          </a:p>
          <a:p>
            <a:pPr>
              <a:buFont typeface="Wingdings" pitchFamily="2" charset="2"/>
              <a:buChar char="v"/>
            </a:pP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শ্রোণী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চক্র কি কি অংশ নিয়ে গঠিত।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54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24200"/>
            <a:ext cx="9144000" cy="37338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>করুটির চিত্র অংকন করে বিভিন্ন অংশ দেখাও।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"/>
            <a:ext cx="9143999" cy="31242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bn-BD" sz="96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9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133600"/>
            <a:ext cx="7772400" cy="36353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76200" y="0"/>
            <a:ext cx="9220200" cy="2133599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bn-BD" sz="1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1981200"/>
            <a:ext cx="9144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3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68</Words>
  <Application>Microsoft Office PowerPoint</Application>
  <PresentationFormat>On-screen Show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স্বাগতম</vt:lpstr>
      <vt:lpstr>পরিচিতি</vt:lpstr>
      <vt:lpstr>PowerPoint Presentation</vt:lpstr>
      <vt:lpstr>PowerPoint Presentation</vt:lpstr>
      <vt:lpstr>PowerPoint Presentation</vt:lpstr>
      <vt:lpstr>১। কংকালের সঙ্গা বলতে  পারবে। ২। কংকালের গঠন ব্যাখ্যা করতে  পারবে। ৩। কংকালের কাজ বলতে  পারবে।  </vt:lpstr>
      <vt:lpstr>PowerPoint Presentation</vt:lpstr>
      <vt:lpstr>PowerPoint Presentation</vt:lpstr>
      <vt:lpstr>দলীয়  কাজ </vt:lpstr>
      <vt:lpstr>মূল্যায়ন</vt:lpstr>
      <vt:lpstr> করুটির চিত্র অংকন করে বিভিন্ন অংশ দেখাও।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38</cp:revision>
  <dcterms:created xsi:type="dcterms:W3CDTF">2006-08-16T00:00:00Z</dcterms:created>
  <dcterms:modified xsi:type="dcterms:W3CDTF">2013-06-29T11:00:35Z</dcterms:modified>
</cp:coreProperties>
</file>